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1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1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9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6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8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4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4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6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6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9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2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2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3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2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5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8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6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6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9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5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3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6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1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6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1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1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4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4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5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5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4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3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2">14623 3969 0,'-18'0'16,"18"17"15,18-17-15,17 18-16,18-18 0,35 18 15,-35-18-15,18 0 0,34-18 16,-52 18-16,0-18 16,-35 1-16,-18-1 15,0 0-15,0 1 16,-35-36-16</inkml:trace>
  <inkml:trace contextRef="#ctx0" brushRef="#br1" timeOffset="195257.4695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1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4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13</cp:revision>
  <dcterms:created xsi:type="dcterms:W3CDTF">2017-07-10T20:19:53Z</dcterms:created>
  <dcterms:modified xsi:type="dcterms:W3CDTF">2017-08-06T05:26:38Z</dcterms:modified>
</cp:coreProperties>
</file>